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61629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64656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1127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310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4524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1118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0303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6774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4685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5246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8333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0"/>
                <a:lumOff val="100000"/>
              </a:schemeClr>
            </a:gs>
            <a:gs pos="35000">
              <a:schemeClr val="accent2">
                <a:lumMod val="0"/>
                <a:lumOff val="100000"/>
              </a:schemeClr>
            </a:gs>
            <a:gs pos="100000">
              <a:schemeClr val="accent2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673243-F8B0-4343-9764-E8A6687C164C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D38DB3-DB0C-4CB5-A1CB-9DF087E490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742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72115" y="2551837"/>
            <a:ext cx="824777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Взаимодействие с </a:t>
            </a:r>
          </a:p>
          <a:p>
            <a:pPr algn="ctr"/>
            <a:r>
              <a:rPr lang="ru-RU" sz="5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социальными партнёрами</a:t>
            </a:r>
            <a:endParaRPr lang="ru-RU" sz="5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240956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98"/>
          <a:stretch/>
        </p:blipFill>
        <p:spPr>
          <a:xfrm>
            <a:off x="2435245" y="625922"/>
            <a:ext cx="7321525" cy="47933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958545" y="5262552"/>
            <a:ext cx="6274923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Фольклорный праздник </a:t>
            </a:r>
          </a:p>
          <a:p>
            <a:pPr algn="ctr"/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 участием ДШИ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206037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24"/>
          <a:stretch/>
        </p:blipFill>
        <p:spPr>
          <a:xfrm>
            <a:off x="1557753" y="873188"/>
            <a:ext cx="9076527" cy="43893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1745786" y="5373388"/>
            <a:ext cx="8700460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Сотрудничество </a:t>
            </a:r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 КСК «Прометей»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62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35" t="357" r="17080"/>
          <a:stretch/>
        </p:blipFill>
        <p:spPr>
          <a:xfrm>
            <a:off x="341746" y="277091"/>
            <a:ext cx="4932458" cy="327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05" r="9550"/>
          <a:stretch/>
        </p:blipFill>
        <p:spPr>
          <a:xfrm>
            <a:off x="6059054" y="277091"/>
            <a:ext cx="5682787" cy="32724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18" b="28485"/>
          <a:stretch/>
        </p:blipFill>
        <p:spPr>
          <a:xfrm>
            <a:off x="1117600" y="3549535"/>
            <a:ext cx="4643503" cy="3084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970" r="8283" b="16499"/>
          <a:stretch/>
        </p:blipFill>
        <p:spPr>
          <a:xfrm>
            <a:off x="6151418" y="3649649"/>
            <a:ext cx="5301673" cy="28843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109270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00" y="289098"/>
            <a:ext cx="6834909" cy="307570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43" b="6802"/>
          <a:stretch/>
        </p:blipFill>
        <p:spPr>
          <a:xfrm>
            <a:off x="7832436" y="472087"/>
            <a:ext cx="3445740" cy="5785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73"/>
          <a:stretch/>
        </p:blipFill>
        <p:spPr>
          <a:xfrm>
            <a:off x="1560945" y="3364807"/>
            <a:ext cx="5338618" cy="3308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316405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83"/>
          <a:stretch/>
        </p:blipFill>
        <p:spPr>
          <a:xfrm>
            <a:off x="434109" y="1089891"/>
            <a:ext cx="5352900" cy="381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7" t="16162" b="24579"/>
          <a:stretch/>
        </p:blipFill>
        <p:spPr>
          <a:xfrm>
            <a:off x="5766055" y="1089891"/>
            <a:ext cx="6074963" cy="38146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58254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37" y="369454"/>
            <a:ext cx="5683443" cy="426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75" b="12592"/>
          <a:stretch/>
        </p:blipFill>
        <p:spPr>
          <a:xfrm>
            <a:off x="6239742" y="369454"/>
            <a:ext cx="5334214" cy="42625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2110357" y="5373388"/>
            <a:ext cx="797128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Сотрудничество </a:t>
            </a:r>
            <a:r>
              <a:rPr lang="ru-RU" sz="44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с КДЦ «Лидер»</a:t>
            </a:r>
            <a:endParaRPr lang="ru-RU" sz="4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59476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42"/>
          <a:stretch/>
        </p:blipFill>
        <p:spPr>
          <a:xfrm>
            <a:off x="424299" y="267852"/>
            <a:ext cx="2473202" cy="408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23"/>
          <a:stretch/>
        </p:blipFill>
        <p:spPr>
          <a:xfrm>
            <a:off x="2897501" y="267852"/>
            <a:ext cx="2710061" cy="40824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43" b="12593"/>
          <a:stretch/>
        </p:blipFill>
        <p:spPr>
          <a:xfrm>
            <a:off x="5809671" y="267852"/>
            <a:ext cx="5916542" cy="3388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8" t="7138" r="4142"/>
          <a:stretch/>
        </p:blipFill>
        <p:spPr>
          <a:xfrm>
            <a:off x="6611251" y="3656417"/>
            <a:ext cx="4313382" cy="3042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59572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21</Words>
  <Application>Microsoft Office PowerPoint</Application>
  <PresentationFormat>Широкоэкранный</PresentationFormat>
  <Paragraphs>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</cp:revision>
  <dcterms:created xsi:type="dcterms:W3CDTF">2023-07-03T09:24:50Z</dcterms:created>
  <dcterms:modified xsi:type="dcterms:W3CDTF">2023-07-03T09:49:40Z</dcterms:modified>
</cp:coreProperties>
</file>